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E1B04E-79BC-44CB-9D2F-807E6F7A292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24D6F6-B7B7-483D-9307-AA22DBC0EC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Subject pronouns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Pronouns take the place of a noun.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Paul</a:t>
            </a:r>
            <a:r>
              <a:rPr lang="en-US" dirty="0" smtClean="0">
                <a:latin typeface="Comic Sans MS" pitchFamily="66" charset="0"/>
              </a:rPr>
              <a:t> runs.</a:t>
            </a:r>
          </a:p>
          <a:p>
            <a:r>
              <a:rPr lang="en-US" u="sng" dirty="0" smtClean="0">
                <a:latin typeface="Comic Sans MS" pitchFamily="66" charset="0"/>
              </a:rPr>
              <a:t>He</a:t>
            </a:r>
            <a:r>
              <a:rPr lang="en-US" dirty="0" smtClean="0">
                <a:latin typeface="Comic Sans MS" pitchFamily="66" charset="0"/>
              </a:rPr>
              <a:t> runs.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028" name="Picture 4" descr="C:\Documents and Settings\pcedrone\Local Settings\Temporary Internet Files\Content.IE5\CTYG190X\MC9001393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8925" y="3314700"/>
            <a:ext cx="2674938" cy="1882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To talk about a group of boys –or a mixed group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ils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218" name="Picture 2" descr="C:\Documents and Settings\pcedrone\Local Settings\Temporary Internet Files\Content.IE5\CTYG190X\MC9000563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9213" y="3949700"/>
            <a:ext cx="1792287" cy="163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To talk about a group of girls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elles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they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43" name="Picture 3" descr="C:\Documents and Settings\pcedrone\Local Settings\Temporary Internet Files\Content.IE5\GWLLVAMJ\MP90043934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971800"/>
            <a:ext cx="2205312" cy="3293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784" y="1613971"/>
            <a:ext cx="3520440" cy="4525963"/>
          </a:xfrm>
        </p:spPr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Je</a:t>
            </a: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Tu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Il</a:t>
            </a: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elle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Nous</a:t>
            </a: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Vous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Ils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elles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9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To talk about yourself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Je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 descr="C:\Documents and Settings\pcedrone\Local Settings\Temporary Internet Files\Content.IE5\5GQIS56U\MC90044146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3088" y="330835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To talk to a friend or family member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you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tu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075" name="Picture 3" descr="C:\Documents and Settings\pcedrone\Local Settings\Temporary Internet Files\Content.IE5\WUURBT5I\MC9003657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971800"/>
            <a:ext cx="1822450" cy="275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To talk about a boy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he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il</a:t>
            </a:r>
            <a:endParaRPr lang="en-US" dirty="0"/>
          </a:p>
        </p:txBody>
      </p:sp>
      <p:pic>
        <p:nvPicPr>
          <p:cNvPr id="4100" name="Picture 4" descr="C:\Documents and Settings\pcedrone\Local Settings\Temporary Internet Files\Content.IE5\WUURBT5I\MP90043954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743200"/>
            <a:ext cx="4419600" cy="2942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To talk about a girl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she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elle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123" name="Picture 3" descr="C:\Documents and Settings\pcedrone\Local Settings\Temporary Internet Files\Content.IE5\WUURBT5I\MP90025546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2513" y="2689225"/>
            <a:ext cx="2389187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To talk about yourself with others present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4208" y="1531937"/>
            <a:ext cx="3520440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nous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6146" name="Picture 2" descr="C:\Documents and Settings\pcedrone\Local Settings\Temporary Internet Files\Content.IE5\GWLLVAMJ\MM90028321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971800"/>
            <a:ext cx="2215581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To talk to more than one person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you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vous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7172" name="Picture 4" descr="C:\Documents and Settings\pcedrone\Local Settings\Temporary Internet Files\Content.IE5\GWLLVAMJ\MM90028321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2738437"/>
            <a:ext cx="1295400" cy="1381125"/>
          </a:xfrm>
          <a:prstGeom prst="rect">
            <a:avLst/>
          </a:prstGeom>
          <a:noFill/>
        </p:spPr>
      </p:pic>
      <p:pic>
        <p:nvPicPr>
          <p:cNvPr id="7173" name="Picture 5" descr="C:\Documents and Settings\pcedrone\Local Settings\Temporary Internet Files\Content.IE5\CTYG190X\MC90023173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2485" y="2535725"/>
            <a:ext cx="2799030" cy="1786550"/>
          </a:xfrm>
          <a:prstGeom prst="rect">
            <a:avLst/>
          </a:prstGeom>
          <a:noFill/>
        </p:spPr>
      </p:pic>
      <p:pic>
        <p:nvPicPr>
          <p:cNvPr id="7175" name="Picture 7" descr="C:\Documents and Settings\pcedrone\Local Settings\Temporary Internet Files\Content.IE5\WUURBT5I\MC90023098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91000"/>
            <a:ext cx="2215081" cy="1632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To talk to an adult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you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vous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8195" name="Picture 3" descr="C:\Documents and Settings\pcedrone\Local Settings\Temporary Internet Files\Content.IE5\5GQIS56U\MC9000561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9975" y="3276600"/>
            <a:ext cx="2270125" cy="227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102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Comic Sans MS</vt:lpstr>
      <vt:lpstr>Trebuchet MS</vt:lpstr>
      <vt:lpstr>Wingdings</vt:lpstr>
      <vt:lpstr>Wingdings 2</vt:lpstr>
      <vt:lpstr>Opulent</vt:lpstr>
      <vt:lpstr>Subject pronouns</vt:lpstr>
      <vt:lpstr>PowerPoint Presentation</vt:lpstr>
      <vt:lpstr>To talk about yourself</vt:lpstr>
      <vt:lpstr>To talk to a friend or family member</vt:lpstr>
      <vt:lpstr>To talk about a boy</vt:lpstr>
      <vt:lpstr>To talk about a girl</vt:lpstr>
      <vt:lpstr>To talk about yourself with others present</vt:lpstr>
      <vt:lpstr>To talk to more than one person</vt:lpstr>
      <vt:lpstr>To talk to an adult</vt:lpstr>
      <vt:lpstr>To talk about a group of boys –or a mixed group</vt:lpstr>
      <vt:lpstr>To talk about a group of girls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pronouns</dc:title>
  <dc:creator>pcedrone</dc:creator>
  <cp:lastModifiedBy>Patricia Cedrone</cp:lastModifiedBy>
  <cp:revision>8</cp:revision>
  <dcterms:created xsi:type="dcterms:W3CDTF">2012-02-24T20:23:55Z</dcterms:created>
  <dcterms:modified xsi:type="dcterms:W3CDTF">2015-03-03T16:31:13Z</dcterms:modified>
</cp:coreProperties>
</file>